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11/17/22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452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November 17</a:t>
            </a: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CHURCH PRESENTATIONS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GARBAGE CONTRACT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 BUDGET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 CREEK EASEMENTS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RENEWAL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REINVEST GRANT 2021-34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11/17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10,727.54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4,871.82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 127,500.65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5,894.76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1,424.09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1,008.30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34,042.85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1,018.77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5,037.27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2,617.82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 5,689.72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22,830.34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11,525.36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56,481.50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291,124.48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21,930.92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245,665.90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8110</TotalTime>
  <Words>269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141</cp:revision>
  <dcterms:created xsi:type="dcterms:W3CDTF">2019-10-03T16:39:17Z</dcterms:created>
  <dcterms:modified xsi:type="dcterms:W3CDTF">2022-11-17T14:15:46Z</dcterms:modified>
</cp:coreProperties>
</file>